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86" r:id="rId3"/>
    <p:sldId id="257" r:id="rId4"/>
    <p:sldId id="272" r:id="rId5"/>
    <p:sldId id="273" r:id="rId6"/>
    <p:sldId id="274" r:id="rId7"/>
    <p:sldId id="275" r:id="rId8"/>
    <p:sldId id="276" r:id="rId9"/>
    <p:sldId id="259" r:id="rId10"/>
    <p:sldId id="258" r:id="rId11"/>
    <p:sldId id="260" r:id="rId12"/>
    <p:sldId id="261" r:id="rId13"/>
    <p:sldId id="262" r:id="rId14"/>
    <p:sldId id="264" r:id="rId15"/>
    <p:sldId id="265" r:id="rId16"/>
    <p:sldId id="266" r:id="rId17"/>
    <p:sldId id="267" r:id="rId18"/>
    <p:sldId id="263" r:id="rId19"/>
    <p:sldId id="268" r:id="rId20"/>
    <p:sldId id="269" r:id="rId21"/>
    <p:sldId id="270" r:id="rId22"/>
    <p:sldId id="271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7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13"/>
    <p:restoredTop sz="94650"/>
  </p:normalViewPr>
  <p:slideViewPr>
    <p:cSldViewPr snapToGrid="0" snapToObjects="1">
      <p:cViewPr>
        <p:scale>
          <a:sx n="129" d="100"/>
          <a:sy n="129" d="100"/>
        </p:scale>
        <p:origin x="808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044DE-FD66-D143-9A6A-F290B4EC43FB}" type="datetimeFigureOut">
              <a:rPr lang="en-US" smtClean="0"/>
              <a:t>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0B787-D7DD-3D4E-9EF5-534FC60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6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irebase.google.com/docs/android/setup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App Analytics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 how to spy to your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6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reporting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33" y="1883727"/>
            <a:ext cx="9397047" cy="4741629"/>
          </a:xfrm>
        </p:spPr>
      </p:pic>
    </p:spTree>
    <p:extLst>
      <p:ext uri="{BB962C8B-B14F-4D97-AF65-F5344CB8AC3E}">
        <p14:creationId xmlns:p14="http://schemas.microsoft.com/office/powerpoint/2010/main" val="5805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 location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2009458"/>
            <a:ext cx="4094157" cy="4698610"/>
          </a:xfrm>
        </p:spPr>
      </p:pic>
    </p:spTree>
    <p:extLst>
      <p:ext uri="{BB962C8B-B14F-4D97-AF65-F5344CB8AC3E}">
        <p14:creationId xmlns:p14="http://schemas.microsoft.com/office/powerpoint/2010/main" val="133183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 age and gender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58" y="1677987"/>
            <a:ext cx="4273507" cy="4938089"/>
          </a:xfrm>
        </p:spPr>
      </p:pic>
    </p:spTree>
    <p:extLst>
      <p:ext uri="{BB962C8B-B14F-4D97-AF65-F5344CB8AC3E}">
        <p14:creationId xmlns:p14="http://schemas.microsoft.com/office/powerpoint/2010/main" val="59474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your user interest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68" y="2249488"/>
            <a:ext cx="5261089" cy="3541712"/>
          </a:xfrm>
        </p:spPr>
      </p:pic>
    </p:spTree>
    <p:extLst>
      <p:ext uri="{BB962C8B-B14F-4D97-AF65-F5344CB8AC3E}">
        <p14:creationId xmlns:p14="http://schemas.microsoft.com/office/powerpoint/2010/main" val="206571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Retention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858" y="2249488"/>
            <a:ext cx="8703109" cy="3541712"/>
          </a:xfrm>
        </p:spPr>
      </p:pic>
    </p:spTree>
    <p:extLst>
      <p:ext uri="{BB962C8B-B14F-4D97-AF65-F5344CB8AC3E}">
        <p14:creationId xmlns:p14="http://schemas.microsoft.com/office/powerpoint/2010/main" val="120831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new installs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113" y="2623344"/>
            <a:ext cx="6070600" cy="2794000"/>
          </a:xfrm>
        </p:spPr>
      </p:pic>
    </p:spTree>
    <p:extLst>
      <p:ext uri="{BB962C8B-B14F-4D97-AF65-F5344CB8AC3E}">
        <p14:creationId xmlns:p14="http://schemas.microsoft.com/office/powerpoint/2010/main" val="118193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active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3" y="2629694"/>
            <a:ext cx="5943600" cy="2781300"/>
          </a:xfrm>
        </p:spPr>
      </p:pic>
    </p:spTree>
    <p:extLst>
      <p:ext uri="{BB962C8B-B14F-4D97-AF65-F5344CB8AC3E}">
        <p14:creationId xmlns:p14="http://schemas.microsoft.com/office/powerpoint/2010/main" val="102033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spend in 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463" y="2674144"/>
            <a:ext cx="8851900" cy="2692400"/>
          </a:xfrm>
        </p:spPr>
      </p:pic>
    </p:spTree>
    <p:extLst>
      <p:ext uri="{BB962C8B-B14F-4D97-AF65-F5344CB8AC3E}">
        <p14:creationId xmlns:p14="http://schemas.microsoft.com/office/powerpoint/2010/main" val="137163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with past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1" y="2249488"/>
            <a:ext cx="7083424" cy="3541712"/>
          </a:xfrm>
        </p:spPr>
      </p:pic>
    </p:spTree>
    <p:extLst>
      <p:ext uri="{BB962C8B-B14F-4D97-AF65-F5344CB8AC3E}">
        <p14:creationId xmlns:p14="http://schemas.microsoft.com/office/powerpoint/2010/main" val="66606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actions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744396"/>
            <a:ext cx="9906000" cy="2551896"/>
          </a:xfrm>
        </p:spPr>
      </p:pic>
    </p:spTree>
    <p:extLst>
      <p:ext uri="{BB962C8B-B14F-4D97-AF65-F5344CB8AC3E}">
        <p14:creationId xmlns:p14="http://schemas.microsoft.com/office/powerpoint/2010/main" val="10147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phone after today lecture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142" y="2249488"/>
            <a:ext cx="5030542" cy="3541712"/>
          </a:xfrm>
        </p:spPr>
      </p:pic>
    </p:spTree>
    <p:extLst>
      <p:ext uri="{BB962C8B-B14F-4D97-AF65-F5344CB8AC3E}">
        <p14:creationId xmlns:p14="http://schemas.microsoft.com/office/powerpoint/2010/main" val="160492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 time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3" y="3230404"/>
            <a:ext cx="6866986" cy="287321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0" y="618518"/>
            <a:ext cx="43561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0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where your users came and how much that years you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3" y="2509044"/>
            <a:ext cx="9601200" cy="3022600"/>
          </a:xfrm>
        </p:spPr>
      </p:pic>
    </p:spTree>
    <p:extLst>
      <p:ext uri="{BB962C8B-B14F-4D97-AF65-F5344CB8AC3E}">
        <p14:creationId xmlns:p14="http://schemas.microsoft.com/office/powerpoint/2010/main" val="186362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Funnels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12" y="2249488"/>
            <a:ext cx="7488401" cy="3541712"/>
          </a:xfrm>
        </p:spPr>
      </p:pic>
    </p:spTree>
    <p:extLst>
      <p:ext uri="{BB962C8B-B14F-4D97-AF65-F5344CB8AC3E}">
        <p14:creationId xmlns:p14="http://schemas.microsoft.com/office/powerpoint/2010/main" val="108413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Firebase integration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firebase.google.com/docs/android/setup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RecyclerView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2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275618"/>
            <a:ext cx="9905998" cy="1478570"/>
          </a:xfrm>
        </p:spPr>
        <p:txBody>
          <a:bodyPr/>
          <a:lstStyle/>
          <a:p>
            <a:r>
              <a:rPr lang="en-US" dirty="0"/>
              <a:t>The </a:t>
            </a:r>
            <a:r>
              <a:rPr lang="en-US" dirty="0" err="1"/>
              <a:t>RecyclerView</a:t>
            </a:r>
            <a:r>
              <a:rPr lang="en-US" dirty="0"/>
              <a:t> class supports the display of a collection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1" y="1563687"/>
            <a:ext cx="9905999" cy="2375867"/>
          </a:xfrm>
        </p:spPr>
        <p:txBody>
          <a:bodyPr>
            <a:normAutofit/>
          </a:bodyPr>
          <a:lstStyle/>
          <a:p>
            <a:r>
              <a:rPr lang="en-US" dirty="0"/>
              <a:t>It is a modernized version of the </a:t>
            </a:r>
            <a:r>
              <a:rPr lang="en-US" dirty="0" err="1"/>
              <a:t>ListView</a:t>
            </a:r>
            <a:r>
              <a:rPr lang="en-US" dirty="0"/>
              <a:t> and the </a:t>
            </a:r>
            <a:r>
              <a:rPr lang="en-US" dirty="0" err="1"/>
              <a:t>GridView</a:t>
            </a:r>
            <a:r>
              <a:rPr lang="en-US" dirty="0"/>
              <a:t> classes provided by the Android framework. Recycler view addresses several issues that the existing widgets have. It enforced a programming style that results in good performance. It also comes with default animations for removing and adding elements.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990" y="3939554"/>
            <a:ext cx="4453890" cy="281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6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RecyclerView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6573838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RecyclerView</a:t>
            </a:r>
            <a:r>
              <a:rPr lang="en-US" dirty="0"/>
              <a:t> </a:t>
            </a:r>
            <a:r>
              <a:rPr lang="en-US" dirty="0" smtClean="0"/>
              <a:t>allow to use different layout managers for positioning items.</a:t>
            </a:r>
          </a:p>
          <a:p>
            <a:r>
              <a:rPr lang="en-US" dirty="0"/>
              <a:t>Recycler view uses a </a:t>
            </a:r>
            <a:r>
              <a:rPr lang="en-US" dirty="0" err="1"/>
              <a:t>ViewHolder</a:t>
            </a:r>
            <a:r>
              <a:rPr lang="en-US" dirty="0"/>
              <a:t> to store references to the views for one entry in the recycler view. A </a:t>
            </a:r>
            <a:r>
              <a:rPr lang="en-US" dirty="0" err="1"/>
              <a:t>ViewHolderclass</a:t>
            </a:r>
            <a:r>
              <a:rPr lang="en-US" dirty="0"/>
              <a:t> is a static inner class in your adapter which holds references to the relevant views. With these references your code can avoid the time-consuming </a:t>
            </a:r>
            <a:r>
              <a:rPr lang="en-US" dirty="0" err="1"/>
              <a:t>findViewById</a:t>
            </a:r>
            <a:r>
              <a:rPr lang="en-US" dirty="0"/>
              <a:t>() method to update the widgets with new data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139" y="2399189"/>
            <a:ext cx="3982001" cy="324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943100"/>
            <a:ext cx="9905999" cy="47548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 </a:t>
            </a:r>
            <a:r>
              <a:rPr lang="en-US" i="1" dirty="0"/>
              <a:t>adapter</a:t>
            </a:r>
            <a:r>
              <a:rPr lang="en-US" dirty="0"/>
              <a:t> manages the data model and adapts it to the individual entries in the widget. It extends the </a:t>
            </a:r>
            <a:r>
              <a:rPr lang="en-US" dirty="0" err="1"/>
              <a:t>RecyclerView.Adapter</a:t>
            </a:r>
            <a:r>
              <a:rPr lang="en-US" dirty="0"/>
              <a:t> class and is assigned to the recycler view via the </a:t>
            </a:r>
            <a:r>
              <a:rPr lang="en-US" dirty="0" err="1"/>
              <a:t>RecyclerView.setAdapter</a:t>
            </a:r>
            <a:r>
              <a:rPr lang="en-US" dirty="0"/>
              <a:t> method. The input to the adapter of an recycler view can be any arbitrary Java objects. Based on this input the adapter must return the total number of items via its </a:t>
            </a:r>
            <a:r>
              <a:rPr lang="en-US" dirty="0" err="1"/>
              <a:t>getItemCount</a:t>
            </a:r>
            <a:r>
              <a:rPr lang="en-US" dirty="0"/>
              <a:t>() method.</a:t>
            </a:r>
          </a:p>
          <a:p>
            <a:r>
              <a:rPr lang="en-US" dirty="0"/>
              <a:t>The adapter prepares the layout of the items by inflating the correct layout for the individual data elements. This work is done in the </a:t>
            </a:r>
            <a:r>
              <a:rPr lang="en-US" dirty="0" err="1"/>
              <a:t>onCreateViewHolder</a:t>
            </a:r>
            <a:r>
              <a:rPr lang="en-US" dirty="0"/>
              <a:t> method. It returns an object of type </a:t>
            </a:r>
            <a:r>
              <a:rPr lang="en-US" dirty="0" err="1"/>
              <a:t>ViewHolder</a:t>
            </a:r>
            <a:r>
              <a:rPr lang="en-US" dirty="0"/>
              <a:t> per visual entry in the recycler view.</a:t>
            </a:r>
          </a:p>
          <a:p>
            <a:r>
              <a:rPr lang="en-US" dirty="0"/>
              <a:t>This instance is used to access the views in the inflated layout. The </a:t>
            </a:r>
            <a:r>
              <a:rPr lang="en-US" dirty="0" err="1"/>
              <a:t>onCreateViewHolder</a:t>
            </a:r>
            <a:r>
              <a:rPr lang="en-US" dirty="0"/>
              <a:t> method is only called then a new view must be created.</a:t>
            </a:r>
          </a:p>
          <a:p>
            <a:r>
              <a:rPr lang="en-US" dirty="0"/>
              <a:t>Every visible entry in a recycler view is filled with the correct data model item by the adapter. Once a data item becomes visible, the adapter assigns this data to the individual widgets which he inflated earlier. This work in done in the </a:t>
            </a:r>
            <a:r>
              <a:rPr lang="en-US" dirty="0" err="1"/>
              <a:t>onBindViewHolder</a:t>
            </a:r>
            <a:r>
              <a:rPr lang="en-US" dirty="0"/>
              <a:t> method.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06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Gradle</a:t>
            </a:r>
            <a:r>
              <a:rPr lang="en-US" dirty="0"/>
              <a:t> dependency to use recycler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 </a:t>
            </a:r>
            <a:r>
              <a:rPr lang="en-US" dirty="0" err="1"/>
              <a:t>RecyclerView</a:t>
            </a:r>
            <a:r>
              <a:rPr lang="en-US" dirty="0"/>
              <a:t> widget is delivered as library and can be used as of API 7 level or higher. Add the a dependency to the latest version of this library to your </a:t>
            </a:r>
            <a:r>
              <a:rPr lang="en-US" dirty="0" err="1"/>
              <a:t>Gradle</a:t>
            </a:r>
            <a:r>
              <a:rPr lang="en-US" dirty="0"/>
              <a:t> build file to use it</a:t>
            </a:r>
            <a:r>
              <a:rPr lang="en-US" dirty="0" smtClean="0"/>
              <a:t>.</a:t>
            </a:r>
          </a:p>
          <a:p>
            <a:r>
              <a:rPr lang="en-US" dirty="0"/>
              <a:t>implementation "com.android.support:recyclerview-v7:25.3.1"</a:t>
            </a:r>
          </a:p>
        </p:txBody>
      </p:sp>
    </p:spTree>
    <p:extLst>
      <p:ext uri="{BB962C8B-B14F-4D97-AF65-F5344CB8AC3E}">
        <p14:creationId xmlns:p14="http://schemas.microsoft.com/office/powerpoint/2010/main" val="10115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layout </a:t>
            </a:r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layout manager decides how the data in the </a:t>
            </a:r>
            <a:r>
              <a:rPr lang="en-US" dirty="0" err="1"/>
              <a:t>RecyclerView</a:t>
            </a:r>
            <a:r>
              <a:rPr lang="en-US" dirty="0"/>
              <a:t> is displayed. The recycler view library provides the following build-in layout managers.</a:t>
            </a:r>
          </a:p>
          <a:p>
            <a:r>
              <a:rPr lang="en-US" dirty="0" err="1"/>
              <a:t>LinearLayoutManager</a:t>
            </a:r>
            <a:r>
              <a:rPr lang="en-US" dirty="0"/>
              <a:t> shows items in a vertical or horizontal scrolling list.</a:t>
            </a:r>
          </a:p>
          <a:p>
            <a:r>
              <a:rPr lang="en-US" dirty="0" err="1"/>
              <a:t>GridLayoutManager</a:t>
            </a:r>
            <a:r>
              <a:rPr lang="en-US" dirty="0"/>
              <a:t> shows items in a grid.</a:t>
            </a:r>
          </a:p>
          <a:p>
            <a:r>
              <a:rPr lang="en-US" dirty="0" err="1"/>
              <a:t>StaggeredGridLayoutManager</a:t>
            </a:r>
            <a:r>
              <a:rPr lang="en-US" dirty="0"/>
              <a:t> shows items in a staggered grid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5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App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Help </a:t>
            </a:r>
            <a:r>
              <a:rPr lang="en-US" b="1" dirty="0"/>
              <a:t>you to gather accurate data to better serve your customers</a:t>
            </a:r>
          </a:p>
          <a:p>
            <a:r>
              <a:rPr lang="en-US" dirty="0" smtClean="0"/>
              <a:t>Gives you an overview of your app most used features </a:t>
            </a:r>
          </a:p>
          <a:p>
            <a:r>
              <a:rPr lang="en-US" dirty="0" smtClean="0"/>
              <a:t>Provides you with your best customer portrait</a:t>
            </a:r>
          </a:p>
          <a:p>
            <a:r>
              <a:rPr lang="en-US" dirty="0" smtClean="0"/>
              <a:t>Helps identify growth possibilities</a:t>
            </a:r>
          </a:p>
        </p:txBody>
      </p:sp>
    </p:spTree>
    <p:extLst>
      <p:ext uri="{BB962C8B-B14F-4D97-AF65-F5344CB8AC3E}">
        <p14:creationId xmlns:p14="http://schemas.microsoft.com/office/powerpoint/2010/main" val="169841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recycle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www.vogella.com</a:t>
            </a:r>
            <a:r>
              <a:rPr lang="en-US" dirty="0"/>
              <a:t>/tutorials/</a:t>
            </a:r>
            <a:r>
              <a:rPr lang="en-US" dirty="0" err="1"/>
              <a:t>AndroidRecyclerView</a:t>
            </a:r>
            <a:r>
              <a:rPr lang="en-US" dirty="0"/>
              <a:t>/</a:t>
            </a:r>
            <a:r>
              <a:rPr lang="en-US" dirty="0" err="1"/>
              <a:t>article.html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6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588770"/>
            <a:ext cx="9905999" cy="488061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Add firebase to you app code (or Lesson 9)</a:t>
            </a:r>
          </a:p>
          <a:p>
            <a:r>
              <a:rPr lang="en-US" dirty="0" smtClean="0"/>
              <a:t>Mark events: </a:t>
            </a:r>
          </a:p>
          <a:p>
            <a:pPr lvl="1"/>
            <a:r>
              <a:rPr lang="en-US" dirty="0" smtClean="0"/>
              <a:t>Select </a:t>
            </a:r>
            <a:r>
              <a:rPr lang="en-US" dirty="0" err="1" smtClean="0"/>
              <a:t>Giphy</a:t>
            </a:r>
            <a:endParaRPr lang="en-US" dirty="0" smtClean="0"/>
          </a:p>
          <a:p>
            <a:pPr lvl="1"/>
            <a:r>
              <a:rPr lang="en-US" dirty="0" smtClean="0"/>
              <a:t>Select </a:t>
            </a:r>
            <a:r>
              <a:rPr lang="en-US" dirty="0" err="1" smtClean="0"/>
              <a:t>Unsplash</a:t>
            </a:r>
            <a:endParaRPr lang="en-US" dirty="0" smtClean="0"/>
          </a:p>
          <a:p>
            <a:pPr lvl="1"/>
            <a:r>
              <a:rPr lang="en-US" dirty="0" smtClean="0"/>
              <a:t>Select Favorites</a:t>
            </a:r>
          </a:p>
          <a:p>
            <a:r>
              <a:rPr lang="en-US" dirty="0" smtClean="0"/>
              <a:t>Make a crash and see in in dashboard, in </a:t>
            </a:r>
            <a:r>
              <a:rPr lang="en-US" dirty="0" err="1" smtClean="0"/>
              <a:t>onCreate</a:t>
            </a:r>
            <a:r>
              <a:rPr lang="en-US" dirty="0" smtClean="0"/>
              <a:t>()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throw new </a:t>
            </a:r>
            <a:r>
              <a:rPr lang="en-US" i="1" dirty="0" err="1"/>
              <a:t>RuntimeException</a:t>
            </a:r>
            <a:r>
              <a:rPr lang="en-US" i="1" dirty="0"/>
              <a:t>("This is a crash</a:t>
            </a:r>
            <a:r>
              <a:rPr lang="en-US" i="1" dirty="0" smtClean="0"/>
              <a:t>");</a:t>
            </a:r>
          </a:p>
          <a:p>
            <a:pPr marL="0" indent="0">
              <a:buNone/>
            </a:pPr>
            <a:r>
              <a:rPr lang="en-US" b="1" dirty="0" err="1" smtClean="0"/>
              <a:t>RecycleView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Implement on item press </a:t>
            </a:r>
          </a:p>
          <a:p>
            <a:r>
              <a:rPr lang="en-US" dirty="0" smtClean="0"/>
              <a:t>Implement </a:t>
            </a:r>
            <a:r>
              <a:rPr lang="en-US" dirty="0"/>
              <a:t>favorite button in recycle view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702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Google play, no setup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87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037" y="617220"/>
            <a:ext cx="8217981" cy="5528310"/>
          </a:xfrm>
        </p:spPr>
      </p:pic>
    </p:spTree>
    <p:extLst>
      <p:ext uri="{BB962C8B-B14F-4D97-AF65-F5344CB8AC3E}">
        <p14:creationId xmlns:p14="http://schemas.microsoft.com/office/powerpoint/2010/main" val="148011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was your last release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3378841"/>
            <a:ext cx="9906000" cy="1283006"/>
          </a:xfrm>
        </p:spPr>
      </p:pic>
    </p:spTree>
    <p:extLst>
      <p:ext uri="{BB962C8B-B14F-4D97-AF65-F5344CB8AC3E}">
        <p14:creationId xmlns:p14="http://schemas.microsoft.com/office/powerpoint/2010/main" val="175262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Installs by country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939" y="2249488"/>
            <a:ext cx="9530948" cy="3541712"/>
          </a:xfrm>
        </p:spPr>
      </p:pic>
    </p:spTree>
    <p:extLst>
      <p:ext uri="{BB962C8B-B14F-4D97-AF65-F5344CB8AC3E}">
        <p14:creationId xmlns:p14="http://schemas.microsoft.com/office/powerpoint/2010/main" val="138616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3261016"/>
            <a:ext cx="9906000" cy="1518655"/>
          </a:xfrm>
        </p:spPr>
      </p:pic>
    </p:spTree>
    <p:extLst>
      <p:ext uri="{BB962C8B-B14F-4D97-AF65-F5344CB8AC3E}">
        <p14:creationId xmlns:p14="http://schemas.microsoft.com/office/powerpoint/2010/main" val="82162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Firebase and fabric </a:t>
            </a:r>
          </a:p>
          <a:p>
            <a:r>
              <a:rPr lang="en-US" dirty="0" smtClean="0"/>
              <a:t>Since mid 2019 fabric would merged into firebase</a:t>
            </a:r>
          </a:p>
        </p:txBody>
      </p:sp>
    </p:spTree>
    <p:extLst>
      <p:ext uri="{BB962C8B-B14F-4D97-AF65-F5344CB8AC3E}">
        <p14:creationId xmlns:p14="http://schemas.microsoft.com/office/powerpoint/2010/main" val="163707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8105</TotalTime>
  <Words>220</Words>
  <Application>Microsoft Macintosh PowerPoint</Application>
  <PresentationFormat>Widescreen</PresentationFormat>
  <Paragraphs>63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Calibri</vt:lpstr>
      <vt:lpstr>Trebuchet MS</vt:lpstr>
      <vt:lpstr>Tw Cen MT</vt:lpstr>
      <vt:lpstr>Arial</vt:lpstr>
      <vt:lpstr>Circuit</vt:lpstr>
      <vt:lpstr>App Analytics</vt:lpstr>
      <vt:lpstr>Your phone after today lecture</vt:lpstr>
      <vt:lpstr>Benefits of App Analytics</vt:lpstr>
      <vt:lpstr>Examples</vt:lpstr>
      <vt:lpstr>PowerPoint Presentation</vt:lpstr>
      <vt:lpstr>How was your last release</vt:lpstr>
      <vt:lpstr>Installs by country</vt:lpstr>
      <vt:lpstr>Rating</vt:lpstr>
      <vt:lpstr>Examples</vt:lpstr>
      <vt:lpstr>Crash reporting</vt:lpstr>
      <vt:lpstr>Users location</vt:lpstr>
      <vt:lpstr>Users age and gender</vt:lpstr>
      <vt:lpstr>What is your user interest</vt:lpstr>
      <vt:lpstr>Retention</vt:lpstr>
      <vt:lpstr>Daily new installs</vt:lpstr>
      <vt:lpstr>Daily active</vt:lpstr>
      <vt:lpstr>Time spend in app</vt:lpstr>
      <vt:lpstr>Compare with past data</vt:lpstr>
      <vt:lpstr>User actions </vt:lpstr>
      <vt:lpstr>Screens time</vt:lpstr>
      <vt:lpstr>From where your users came and how much that years you</vt:lpstr>
      <vt:lpstr>Funnels</vt:lpstr>
      <vt:lpstr>Firebase integration tutorial</vt:lpstr>
      <vt:lpstr>RecyclerView</vt:lpstr>
      <vt:lpstr>The RecyclerView class supports the display of a collection of data</vt:lpstr>
      <vt:lpstr>RecyclerView</vt:lpstr>
      <vt:lpstr>Adapters</vt:lpstr>
      <vt:lpstr>Gradle dependency to use recycler view</vt:lpstr>
      <vt:lpstr>Default layout manager</vt:lpstr>
      <vt:lpstr>More on recycle view</vt:lpstr>
      <vt:lpstr>Homework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&amp; Xamarin</dc:title>
  <dc:creator>Microsoft Office User</dc:creator>
  <cp:lastModifiedBy>Microsoft Office User</cp:lastModifiedBy>
  <cp:revision>200</cp:revision>
  <dcterms:created xsi:type="dcterms:W3CDTF">2017-12-11T12:36:16Z</dcterms:created>
  <dcterms:modified xsi:type="dcterms:W3CDTF">2019-02-04T19:02:17Z</dcterms:modified>
</cp:coreProperties>
</file>